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8128000" cy="4572000"/>
  <p:notesSz cx="8128000" cy="457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9600" y="1417320"/>
            <a:ext cx="6908800" cy="96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9200" y="2560320"/>
            <a:ext cx="568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06400" y="1051560"/>
            <a:ext cx="353568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185920" y="1051560"/>
            <a:ext cx="353568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400" y="182880"/>
            <a:ext cx="7315200" cy="73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6400" y="1051560"/>
            <a:ext cx="731520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763520" y="4251960"/>
            <a:ext cx="260096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06400" y="4251960"/>
            <a:ext cx="186944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852160" y="4251960"/>
            <a:ext cx="186944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61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28917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635" y="334364"/>
            <a:ext cx="7614282" cy="40757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28917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489" y="0"/>
            <a:ext cx="784651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23" y="334364"/>
            <a:ext cx="7575577" cy="40757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2539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489" y="334364"/>
            <a:ext cx="7547428" cy="33753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489" y="334364"/>
            <a:ext cx="7491130" cy="35583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28917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69101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489" y="334364"/>
            <a:ext cx="7037229" cy="2991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28917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574" y="735602"/>
            <a:ext cx="6875373" cy="3143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489" y="334364"/>
            <a:ext cx="7603726" cy="29353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2539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489" y="1010133"/>
            <a:ext cx="7491130" cy="2801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28917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2024-10-29T17:44:38Z</dcterms:created>
  <dcterms:modified xsi:type="dcterms:W3CDTF">2024-10-29T17:44:38Z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2024-10-29T00:00:00Z</vt:filetime>
  </property>
  <property fmtid="{D5CDD505-2E9C-101B-9397-08002B2CF9AE}" pid="3" name="LastSaved">
    <vt:filetime>2024-10-29T00:00:00Z</vt:filetime>
  </property>
</Properties>
</file>